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58" r:id="rId5"/>
    <p:sldId id="260" r:id="rId6"/>
    <p:sldId id="261" r:id="rId7"/>
    <p:sldId id="265" r:id="rId8"/>
    <p:sldId id="269" r:id="rId9"/>
    <p:sldId id="262" r:id="rId10"/>
    <p:sldId id="264" r:id="rId11"/>
    <p:sldId id="266" r:id="rId12"/>
    <p:sldId id="271" r:id="rId13"/>
    <p:sldId id="267" r:id="rId14"/>
    <p:sldId id="270" r:id="rId15"/>
    <p:sldId id="268" r:id="rId16"/>
    <p:sldId id="272" r:id="rId17"/>
    <p:sldId id="273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áral Jaroslav (165612)" initials="PJ(" lastIdx="28" clrIdx="0">
    <p:extLst>
      <p:ext uri="{19B8F6BF-5375-455C-9EA6-DF929625EA0E}">
        <p15:presenceInfo xmlns:p15="http://schemas.microsoft.com/office/powerpoint/2012/main" userId="Páral Jaroslav (165612)" providerId="None"/>
      </p:ext>
    </p:extLst>
  </p:cmAuthor>
  <p:cmAuthor id="2" name="Petr" initials="P" lastIdx="6" clrIdx="1">
    <p:extLst>
      <p:ext uri="{19B8F6BF-5375-455C-9EA6-DF929625EA0E}">
        <p15:presenceInfo xmlns:p15="http://schemas.microsoft.com/office/powerpoint/2012/main" userId="Pet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AB219-910E-4666-B002-E41B1DC92A22}" type="datetimeFigureOut">
              <a:rPr lang="cs-CZ" smtClean="0"/>
              <a:t>4. 4. 2017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3B69-A1B7-4073-8A9F-97B29F8F13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2568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AB219-910E-4666-B002-E41B1DC92A22}" type="datetimeFigureOut">
              <a:rPr lang="cs-CZ" smtClean="0"/>
              <a:t>4. 4. 2017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3B69-A1B7-4073-8A9F-97B29F8F13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3063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AB219-910E-4666-B002-E41B1DC92A22}" type="datetimeFigureOut">
              <a:rPr lang="cs-CZ" smtClean="0"/>
              <a:t>4. 4. 2017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3B69-A1B7-4073-8A9F-97B29F8F13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0925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AB219-910E-4666-B002-E41B1DC92A22}" type="datetimeFigureOut">
              <a:rPr lang="cs-CZ" smtClean="0"/>
              <a:t>4. 4. 2017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3B69-A1B7-4073-8A9F-97B29F8F13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6135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AB219-910E-4666-B002-E41B1DC92A22}" type="datetimeFigureOut">
              <a:rPr lang="cs-CZ" smtClean="0"/>
              <a:t>4. 4. 2017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3B69-A1B7-4073-8A9F-97B29F8F13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200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AB219-910E-4666-B002-E41B1DC92A22}" type="datetimeFigureOut">
              <a:rPr lang="cs-CZ" smtClean="0"/>
              <a:t>4. 4. 2017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3B69-A1B7-4073-8A9F-97B29F8F13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9553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AB219-910E-4666-B002-E41B1DC92A22}" type="datetimeFigureOut">
              <a:rPr lang="cs-CZ" smtClean="0"/>
              <a:t>4. 4. 2017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3B69-A1B7-4073-8A9F-97B29F8F13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3457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AB219-910E-4666-B002-E41B1DC92A22}" type="datetimeFigureOut">
              <a:rPr lang="cs-CZ" smtClean="0"/>
              <a:t>4. 4. 2017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3B69-A1B7-4073-8A9F-97B29F8F13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5274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AB219-910E-4666-B002-E41B1DC92A22}" type="datetimeFigureOut">
              <a:rPr lang="cs-CZ" smtClean="0"/>
              <a:t>4. 4. 2017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3B69-A1B7-4073-8A9F-97B29F8F13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7972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AB219-910E-4666-B002-E41B1DC92A22}" type="datetimeFigureOut">
              <a:rPr lang="cs-CZ" smtClean="0"/>
              <a:t>4. 4. 2017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3B69-A1B7-4073-8A9F-97B29F8F13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92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AB219-910E-4666-B002-E41B1DC92A22}" type="datetimeFigureOut">
              <a:rPr lang="cs-CZ" smtClean="0"/>
              <a:t>4. 4. 2017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3B69-A1B7-4073-8A9F-97B29F8F13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0827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AB219-910E-4666-B002-E41B1DC92A22}" type="datetimeFigureOut">
              <a:rPr lang="cs-CZ" smtClean="0"/>
              <a:t>4. 4. 2017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53B69-A1B7-4073-8A9F-97B29F8F13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7099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2127599"/>
            <a:ext cx="9144000" cy="2387600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Nadstavbová deska pro robota Pololu 3pi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048000" y="5202238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Petr Bobčík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		       	           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SPŠ a VOŠ Brno, Sokolská,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p.o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800837" y="671119"/>
            <a:ext cx="85903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>
                <a:latin typeface="Arial" panose="020B0604020202020204" pitchFamily="34" charset="0"/>
                <a:cs typeface="Arial" panose="020B0604020202020204" pitchFamily="34" charset="0"/>
              </a:rPr>
              <a:t>Středoškolská odborná činnost</a:t>
            </a:r>
          </a:p>
        </p:txBody>
      </p:sp>
      <p:pic>
        <p:nvPicPr>
          <p:cNvPr id="3074" name="Picture 2" descr="Výsledek obrázku pro jcm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7636"/>
            <a:ext cx="3780728" cy="189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606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932" y="1380089"/>
            <a:ext cx="6914341" cy="547791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9550" y="374649"/>
            <a:ext cx="10515600" cy="1325563"/>
          </a:xfrm>
        </p:spPr>
        <p:txBody>
          <a:bodyPr/>
          <a:lstStyle/>
          <a:p>
            <a:r>
              <a:rPr lang="cs-CZ" dirty="0"/>
              <a:t>Určení polohy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IMU</a:t>
            </a:r>
            <a:endParaRPr lang="cs-CZ" dirty="0"/>
          </a:p>
        </p:txBody>
      </p:sp>
      <p:pic>
        <p:nvPicPr>
          <p:cNvPr id="4" name="Picture 2" descr="Výsledek obrázku pro MPU-925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4786" y="0"/>
            <a:ext cx="4762500" cy="34004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2991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1095" y="3036290"/>
            <a:ext cx="2831778" cy="167382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4580" y="367537"/>
            <a:ext cx="10515600" cy="1325563"/>
          </a:xfrm>
        </p:spPr>
        <p:txBody>
          <a:bodyPr/>
          <a:lstStyle/>
          <a:p>
            <a:r>
              <a:rPr lang="cs-CZ" dirty="0"/>
              <a:t>Orientace v okolí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cs-CZ" dirty="0"/>
              <a:t>IR senzor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389043"/>
            <a:ext cx="8238441" cy="4351338"/>
          </a:xfrm>
          <a:prstGeom prst="rect">
            <a:avLst/>
          </a:prstGeom>
        </p:spPr>
      </p:pic>
      <p:pic>
        <p:nvPicPr>
          <p:cNvPr id="4098" name="Picture 2" descr="Výsledek obrázku pro infra l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980" y="1406733"/>
            <a:ext cx="1768113" cy="176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pojnice: pravoúhlá 8"/>
          <p:cNvCxnSpPr/>
          <p:nvPr/>
        </p:nvCxnSpPr>
        <p:spPr>
          <a:xfrm rot="5400000" flipH="1" flipV="1">
            <a:off x="7315003" y="2817289"/>
            <a:ext cx="942109" cy="904768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pojnice: pravoúhlá 10"/>
          <p:cNvCxnSpPr/>
          <p:nvPr/>
        </p:nvCxnSpPr>
        <p:spPr>
          <a:xfrm>
            <a:off x="7414980" y="4027055"/>
            <a:ext cx="703784" cy="406400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8279455" y="1070369"/>
            <a:ext cx="1648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Fototranzistor</a:t>
            </a:r>
          </a:p>
          <a:p>
            <a:r>
              <a:rPr lang="cs-CZ" dirty="0"/>
              <a:t>L-93DP3BT 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9399735" y="2421944"/>
            <a:ext cx="1103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IR LED</a:t>
            </a:r>
          </a:p>
          <a:p>
            <a:r>
              <a:rPr lang="cs-CZ" dirty="0"/>
              <a:t>L-934F3C </a:t>
            </a:r>
          </a:p>
        </p:txBody>
      </p:sp>
    </p:spTree>
    <p:extLst>
      <p:ext uri="{BB962C8B-B14F-4D97-AF65-F5344CB8AC3E}">
        <p14:creationId xmlns:p14="http://schemas.microsoft.com/office/powerpoint/2010/main" val="3218291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13" y="906104"/>
            <a:ext cx="5543550" cy="306476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846" y="1937062"/>
            <a:ext cx="6342154" cy="4757976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293615" y="136663"/>
            <a:ext cx="21634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>
                <a:latin typeface="+mj-lt"/>
                <a:ea typeface="+mj-ea"/>
                <a:cs typeface="+mj-cs"/>
              </a:rPr>
              <a:t>IR</a:t>
            </a:r>
            <a:r>
              <a:rPr lang="cs-CZ" dirty="0"/>
              <a:t> </a:t>
            </a:r>
            <a:r>
              <a:rPr lang="cs-CZ" sz="4400" dirty="0">
                <a:latin typeface="+mj-lt"/>
                <a:ea typeface="+mj-ea"/>
                <a:cs typeface="+mj-cs"/>
              </a:rPr>
              <a:t>senzor</a:t>
            </a:r>
          </a:p>
        </p:txBody>
      </p:sp>
    </p:spTree>
    <p:extLst>
      <p:ext uri="{BB962C8B-B14F-4D97-AF65-F5344CB8AC3E}">
        <p14:creationId xmlns:p14="http://schemas.microsoft.com/office/powerpoint/2010/main" val="2021227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Indukční senzor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0073"/>
            <a:ext cx="6960272" cy="4088390"/>
          </a:xfrm>
          <a:prstGeom prst="rect">
            <a:avLst/>
          </a:prstGeom>
        </p:spPr>
      </p:pic>
      <p:pic>
        <p:nvPicPr>
          <p:cNvPr id="7" name="Zástupný symbol pro obsah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9977" y="0"/>
            <a:ext cx="5021883" cy="48006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570543" y="1275544"/>
            <a:ext cx="2755755" cy="132385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6002" y="4940013"/>
            <a:ext cx="4881828" cy="180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88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Přídavné</a:t>
            </a: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/>
              <a:t>desky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11300"/>
            <a:ext cx="10515600" cy="4665663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Freedom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(FRDM)	</a:t>
            </a:r>
            <a:r>
              <a:rPr lang="cs-CZ" dirty="0"/>
              <a:t>			         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Arduino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341" y="2578893"/>
            <a:ext cx="5238750" cy="37909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82081"/>
            <a:ext cx="5848141" cy="3584575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DC9E7-A7AE-45A2-ABE2-D8EAAF864B9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3540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Nárazník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3246"/>
            <a:ext cx="5677021" cy="402475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964" y="199839"/>
            <a:ext cx="5565036" cy="344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730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634" y="1213164"/>
            <a:ext cx="5440917" cy="564483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Realizace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9117" y="1213164"/>
            <a:ext cx="5609524" cy="55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138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Závěr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2000" y="1412920"/>
            <a:ext cx="10515600" cy="3136669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detekce nárazu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indikace překážky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orientace v prostředí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oddělení uživatelského programu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ochrana před nárazy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účast na složitějších soutěžích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open-source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číslo snímku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ADC9E7-A7AE-45A2-ABE2-D8EAAF864B97}" type="slidenum">
              <a:rPr lang="cs-CZ" smtClean="0"/>
              <a:pPr/>
              <a:t>17</a:t>
            </a:fld>
            <a:endParaRPr lang="cs-CZ"/>
          </a:p>
        </p:txBody>
      </p:sp>
      <p:pic>
        <p:nvPicPr>
          <p:cNvPr id="6" name="Picture 2" descr="Výsledek obrázku pro robotár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342" y="5061118"/>
            <a:ext cx="3221288" cy="74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Výsledek obrázku pro logo jihomoravský kraj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832" y="4329760"/>
            <a:ext cx="3480172" cy="183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Výsledek obrázku pro jcm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19" y="4516001"/>
            <a:ext cx="3511337" cy="175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179262" y="5973471"/>
            <a:ext cx="11690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Děkuji JCMM konzultantům Jaroslavu Páralovi, Jakubovi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Streitovi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 Jiřímu Váchovi.</a:t>
            </a:r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0" y="3760449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8100" y="126609"/>
            <a:ext cx="4533900" cy="291465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66998" y="3008215"/>
            <a:ext cx="1371600" cy="1343025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9738511" y="4262294"/>
            <a:ext cx="2453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https://goo.gl/Uqgpov</a:t>
            </a:r>
          </a:p>
        </p:txBody>
      </p:sp>
    </p:spTree>
    <p:extLst>
      <p:ext uri="{BB962C8B-B14F-4D97-AF65-F5344CB8AC3E}">
        <p14:creationId xmlns:p14="http://schemas.microsoft.com/office/powerpoint/2010/main" val="950424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2613"/>
            <a:ext cx="4781550" cy="281478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6950" y="724276"/>
            <a:ext cx="6092281" cy="613372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81551" y="276225"/>
            <a:ext cx="1978926" cy="668128"/>
          </a:xfrm>
        </p:spPr>
        <p:txBody>
          <a:bodyPr>
            <a:normAutofit fontScale="90000"/>
          </a:bodyPr>
          <a:lstStyle/>
          <a:p>
            <a:r>
              <a:rPr lang="cs-CZ" sz="4400" dirty="0"/>
              <a:t>Cíl práce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3117850"/>
            <a:ext cx="5610225" cy="374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358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Robot Pololu 3pi</a:t>
            </a:r>
          </a:p>
        </p:txBody>
      </p:sp>
      <p:pic>
        <p:nvPicPr>
          <p:cNvPr id="1026" name="Picture 2" descr="Výsledek obrázku pro pololu 3p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2602"/>
            <a:ext cx="5772727" cy="462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pololu 3p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256" y="1"/>
            <a:ext cx="5067838" cy="504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857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Soutěžní disciplíny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43750" y="1844675"/>
            <a:ext cx="4000500" cy="10318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Složitější  varianta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=&gt; hledání čáry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314450" y="1752600"/>
            <a:ext cx="34607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Standardní varianta</a:t>
            </a:r>
            <a:b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=&gt; jízda po čáře</a:t>
            </a:r>
          </a:p>
        </p:txBody>
      </p:sp>
      <p:pic>
        <p:nvPicPr>
          <p:cNvPr id="12292" name="Picture 4" descr="http://robotikabrno.cz/galleries/37/img/dsc_0691.jpg"/>
          <p:cNvPicPr>
            <a:picLocks noChangeAspect="1" noChangeArrowheads="1"/>
          </p:cNvPicPr>
          <p:nvPr/>
        </p:nvPicPr>
        <p:blipFill>
          <a:blip r:embed="rId2" cstate="print">
            <a:lum bright="21000" contrast="36000"/>
          </a:blip>
          <a:srcRect/>
          <a:stretch>
            <a:fillRect/>
          </a:stretch>
        </p:blipFill>
        <p:spPr bwMode="auto">
          <a:xfrm>
            <a:off x="6153150" y="2800063"/>
            <a:ext cx="5724979" cy="3807111"/>
          </a:xfrm>
          <a:prstGeom prst="rect">
            <a:avLst/>
          </a:prstGeom>
          <a:noFill/>
        </p:spPr>
      </p:pic>
      <p:pic>
        <p:nvPicPr>
          <p:cNvPr id="12294" name="Picture 6" descr="http://robotikabrno.cz/galleries/69/img/dsc_8776_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975" y="2800350"/>
            <a:ext cx="5695902" cy="3787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4906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Požadavky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detekce nárazu</a:t>
            </a:r>
          </a:p>
          <a:p>
            <a:endParaRPr lang="cs-CZ" dirty="0"/>
          </a:p>
          <a:p>
            <a:r>
              <a:rPr lang="cs-CZ" dirty="0"/>
              <a:t>orientace v prostředí</a:t>
            </a:r>
          </a:p>
          <a:p>
            <a:endParaRPr lang="cs-CZ" dirty="0"/>
          </a:p>
          <a:p>
            <a:r>
              <a:rPr lang="cs-CZ" dirty="0"/>
              <a:t>poloha robota</a:t>
            </a:r>
          </a:p>
          <a:p>
            <a:endParaRPr lang="cs-CZ" dirty="0"/>
          </a:p>
          <a:p>
            <a:r>
              <a:rPr lang="cs-CZ" dirty="0"/>
              <a:t>snadné programování</a:t>
            </a:r>
          </a:p>
          <a:p>
            <a:endParaRPr lang="cs-CZ" dirty="0"/>
          </a:p>
          <a:p>
            <a:r>
              <a:rPr lang="cs-CZ" dirty="0"/>
              <a:t>snížení hmotnosti</a:t>
            </a:r>
          </a:p>
          <a:p>
            <a:endParaRPr lang="cs-CZ" dirty="0"/>
          </a:p>
          <a:p>
            <a:r>
              <a:rPr lang="cs-CZ" dirty="0"/>
              <a:t>správa napájení</a:t>
            </a:r>
          </a:p>
          <a:p>
            <a:endParaRPr lang="cs-CZ" dirty="0"/>
          </a:p>
        </p:txBody>
      </p:sp>
      <p:pic>
        <p:nvPicPr>
          <p:cNvPr id="3074" name="Picture 2" descr="Výsledek obrázku pro otazní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055" y="1690688"/>
            <a:ext cx="2544866" cy="415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84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261"/>
            <a:ext cx="6280126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06487" y="-35261"/>
            <a:ext cx="6626280" cy="1325563"/>
          </a:xfrm>
        </p:spPr>
        <p:txBody>
          <a:bodyPr>
            <a:normAutofit/>
          </a:bodyPr>
          <a:lstStyle/>
          <a:p>
            <a:r>
              <a:rPr lang="cs-CZ" dirty="0"/>
              <a:t>Řídící a uživatelský procesor</a:t>
            </a:r>
          </a:p>
        </p:txBody>
      </p:sp>
      <p:cxnSp>
        <p:nvCxnSpPr>
          <p:cNvPr id="8" name="Spojnice: pravoúhlá 7"/>
          <p:cNvCxnSpPr>
            <a:cxnSpLocks/>
          </p:cNvCxnSpPr>
          <p:nvPr/>
        </p:nvCxnSpPr>
        <p:spPr>
          <a:xfrm flipV="1">
            <a:off x="4213084" y="2562131"/>
            <a:ext cx="4496350" cy="1206305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5305" y="1291394"/>
            <a:ext cx="3227839" cy="312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848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2275" y="122237"/>
            <a:ext cx="10515600" cy="1325563"/>
          </a:xfrm>
        </p:spPr>
        <p:txBody>
          <a:bodyPr/>
          <a:lstStyle/>
          <a:p>
            <a:r>
              <a:rPr lang="cs-CZ" dirty="0"/>
              <a:t>Napájení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6553200" cy="54102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927" y="101600"/>
            <a:ext cx="6176241" cy="2978542"/>
          </a:xfrm>
          <a:prstGeom prst="rect">
            <a:avLst/>
          </a:prstGeom>
        </p:spPr>
      </p:pic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3499644"/>
            <a:ext cx="3533394" cy="2559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pojnice: pravoúhlá 8"/>
          <p:cNvCxnSpPr/>
          <p:nvPr/>
        </p:nvCxnSpPr>
        <p:spPr>
          <a:xfrm flipV="1">
            <a:off x="4424218" y="4779349"/>
            <a:ext cx="2521527" cy="577742"/>
          </a:xfrm>
          <a:prstGeom prst="bent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726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495"/>
            <a:ext cx="12192000" cy="6099701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5005387" y="0"/>
            <a:ext cx="2181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latin typeface="+mj-lt"/>
                <a:ea typeface="+mj-ea"/>
                <a:cs typeface="+mj-cs"/>
              </a:rPr>
              <a:t>Napájení</a:t>
            </a:r>
          </a:p>
        </p:txBody>
      </p:sp>
    </p:spTree>
    <p:extLst>
      <p:ext uri="{BB962C8B-B14F-4D97-AF65-F5344CB8AC3E}">
        <p14:creationId xmlns:p14="http://schemas.microsoft.com/office/powerpoint/2010/main" val="1786849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07" y="2124364"/>
            <a:ext cx="8577187" cy="473363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8252" y="200561"/>
            <a:ext cx="2603100" cy="248554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7307" y="383597"/>
            <a:ext cx="10515600" cy="1325563"/>
          </a:xfrm>
        </p:spPr>
        <p:txBody>
          <a:bodyPr/>
          <a:lstStyle/>
          <a:p>
            <a:r>
              <a:rPr lang="cs-CZ" dirty="0"/>
              <a:t>Určení polohy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cs-CZ" dirty="0"/>
              <a:t> Enkodér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0694" y="200561"/>
            <a:ext cx="2744426" cy="263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8580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112</Words>
  <Application>Microsoft Office PowerPoint</Application>
  <PresentationFormat>Širokoúhlá obrazovka</PresentationFormat>
  <Paragraphs>52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Motiv Office</vt:lpstr>
      <vt:lpstr>Nadstavbová deska pro robota Pololu 3pi</vt:lpstr>
      <vt:lpstr>Cíl práce</vt:lpstr>
      <vt:lpstr>Robot Pololu 3pi</vt:lpstr>
      <vt:lpstr>Soutěžní disciplíny</vt:lpstr>
      <vt:lpstr>Požadavky</vt:lpstr>
      <vt:lpstr>Řídící a uživatelský procesor</vt:lpstr>
      <vt:lpstr>Napájení</vt:lpstr>
      <vt:lpstr>Prezentace aplikace PowerPoint</vt:lpstr>
      <vt:lpstr>Určení polohy → Enkodér</vt:lpstr>
      <vt:lpstr>Určení polohy → IMU</vt:lpstr>
      <vt:lpstr>Orientace v okolí → IR senzor</vt:lpstr>
      <vt:lpstr>Prezentace aplikace PowerPoint</vt:lpstr>
      <vt:lpstr>Indukční senzor</vt:lpstr>
      <vt:lpstr>Přídavné desky</vt:lpstr>
      <vt:lpstr>Nárazník</vt:lpstr>
      <vt:lpstr>Realizace</vt:lpstr>
      <vt:lpstr>Závěr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Nadstavbová deska pro robota Pololu 3pi</dc:title>
  <dc:creator>Petr</dc:creator>
  <cp:lastModifiedBy>Petr</cp:lastModifiedBy>
  <cp:revision>44</cp:revision>
  <dcterms:created xsi:type="dcterms:W3CDTF">2017-04-01T09:58:42Z</dcterms:created>
  <dcterms:modified xsi:type="dcterms:W3CDTF">2017-04-03T23:01:54Z</dcterms:modified>
</cp:coreProperties>
</file>