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7" r:id="rId5"/>
    <p:sldId id="261" r:id="rId6"/>
    <p:sldId id="265" r:id="rId7"/>
    <p:sldId id="283" r:id="rId8"/>
    <p:sldId id="269" r:id="rId9"/>
    <p:sldId id="262" r:id="rId10"/>
    <p:sldId id="264" r:id="rId11"/>
    <p:sldId id="266" r:id="rId12"/>
    <p:sldId id="282" r:id="rId13"/>
    <p:sldId id="267" r:id="rId14"/>
    <p:sldId id="270" r:id="rId15"/>
    <p:sldId id="268" r:id="rId16"/>
    <p:sldId id="275" r:id="rId17"/>
    <p:sldId id="280" r:id="rId18"/>
    <p:sldId id="281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áral Jaroslav (165612)" initials="PJ(" lastIdx="28" clrIdx="0">
    <p:extLst>
      <p:ext uri="{19B8F6BF-5375-455C-9EA6-DF929625EA0E}">
        <p15:presenceInfo xmlns:p15="http://schemas.microsoft.com/office/powerpoint/2012/main" userId="Páral Jaroslav (165612)" providerId="None"/>
      </p:ext>
    </p:extLst>
  </p:cmAuthor>
  <p:cmAuthor id="2" name="Petr" initials="P" lastIdx="6" clrIdx="1">
    <p:extLst>
      <p:ext uri="{19B8F6BF-5375-455C-9EA6-DF929625EA0E}">
        <p15:presenceInfo xmlns:p15="http://schemas.microsoft.com/office/powerpoint/2012/main" userId="Pet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5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06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92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3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00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55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45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27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7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82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B219-910E-4666-B002-E41B1DC92A22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3B69-A1B7-4073-8A9F-97B29F8F1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09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27599"/>
            <a:ext cx="9144000" cy="23876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Nadstavbová deska pro robota Pololu 3pi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Petr Bobčík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	       	          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SPŠ a VOŠ Brno, Sokolská,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00837" y="671119"/>
            <a:ext cx="859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Středoškolská odborná činnost</a:t>
            </a:r>
          </a:p>
        </p:txBody>
      </p:sp>
      <p:pic>
        <p:nvPicPr>
          <p:cNvPr id="3074" name="Picture 2" descr="Výsledek obrázku pro jc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7636"/>
            <a:ext cx="3780728" cy="18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932" y="1380089"/>
            <a:ext cx="6914341" cy="5477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116" y="0"/>
            <a:ext cx="10515600" cy="1267097"/>
          </a:xfrm>
        </p:spPr>
        <p:txBody>
          <a:bodyPr/>
          <a:lstStyle/>
          <a:p>
            <a:r>
              <a:rPr lang="cs-CZ" dirty="0"/>
              <a:t>Určení polohy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dirty="0"/>
              <a:t>IMU</a:t>
            </a:r>
          </a:p>
        </p:txBody>
      </p:sp>
      <p:pic>
        <p:nvPicPr>
          <p:cNvPr id="4" name="Picture 2" descr="Výsledek obrázku pro MPU-925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069" y="0"/>
            <a:ext cx="5267217" cy="3760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99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2353" y="4486268"/>
            <a:ext cx="2831778" cy="16738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9266" y="0"/>
            <a:ext cx="10515600" cy="1267097"/>
          </a:xfrm>
        </p:spPr>
        <p:txBody>
          <a:bodyPr/>
          <a:lstStyle/>
          <a:p>
            <a:r>
              <a:rPr lang="cs-CZ" dirty="0"/>
              <a:t>Orientace v okolí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dirty="0"/>
              <a:t>IR senzor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89043"/>
            <a:ext cx="8238441" cy="4351338"/>
          </a:xfrm>
          <a:prstGeom prst="rect">
            <a:avLst/>
          </a:prstGeom>
        </p:spPr>
      </p:pic>
      <p:pic>
        <p:nvPicPr>
          <p:cNvPr id="4098" name="Picture 2" descr="Výsledek obrázku pro infra 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56" y="1458985"/>
            <a:ext cx="1768113" cy="17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pojnice: pravoúhlá 8"/>
          <p:cNvCxnSpPr/>
          <p:nvPr/>
        </p:nvCxnSpPr>
        <p:spPr>
          <a:xfrm flipV="1">
            <a:off x="7432766" y="2416629"/>
            <a:ext cx="1502228" cy="1345474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pojnice: pravoúhlá 10"/>
          <p:cNvCxnSpPr/>
          <p:nvPr/>
        </p:nvCxnSpPr>
        <p:spPr>
          <a:xfrm>
            <a:off x="7428044" y="4079308"/>
            <a:ext cx="1480826" cy="1171962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9324484" y="1044244"/>
            <a:ext cx="164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Fototranzistor</a:t>
            </a:r>
          </a:p>
          <a:p>
            <a:r>
              <a:rPr lang="cs-CZ" dirty="0"/>
              <a:t>L-93DP3BT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412798" y="3806607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IR LED</a:t>
            </a:r>
          </a:p>
          <a:p>
            <a:r>
              <a:rPr lang="cs-CZ" dirty="0"/>
              <a:t>L-934F3C </a:t>
            </a:r>
          </a:p>
        </p:txBody>
      </p:sp>
    </p:spTree>
    <p:extLst>
      <p:ext uri="{BB962C8B-B14F-4D97-AF65-F5344CB8AC3E}">
        <p14:creationId xmlns:p14="http://schemas.microsoft.com/office/powerpoint/2010/main" val="321829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075537" y="2124862"/>
            <a:ext cx="6096060" cy="33702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6" y="643547"/>
            <a:ext cx="7920446" cy="594203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19740" y="201976"/>
            <a:ext cx="322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+mj-lt"/>
                <a:ea typeface="+mj-ea"/>
                <a:cs typeface="+mj-cs"/>
              </a:rPr>
              <a:t>IR</a:t>
            </a:r>
            <a:r>
              <a:rPr lang="cs-CZ" dirty="0"/>
              <a:t> </a:t>
            </a:r>
            <a:r>
              <a:rPr lang="cs-CZ" sz="4400" dirty="0">
                <a:latin typeface="+mj-lt"/>
                <a:ea typeface="+mj-ea"/>
                <a:cs typeface="+mj-cs"/>
              </a:rPr>
              <a:t>senzor</a:t>
            </a:r>
          </a:p>
        </p:txBody>
      </p:sp>
    </p:spTree>
    <p:extLst>
      <p:ext uri="{BB962C8B-B14F-4D97-AF65-F5344CB8AC3E}">
        <p14:creationId xmlns:p14="http://schemas.microsoft.com/office/powerpoint/2010/main" val="202122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749" y="0"/>
            <a:ext cx="10515600" cy="1267097"/>
          </a:xfrm>
        </p:spPr>
        <p:txBody>
          <a:bodyPr/>
          <a:lstStyle/>
          <a:p>
            <a:r>
              <a:rPr lang="cs-CZ" dirty="0"/>
              <a:t>Indukční senzor</a:t>
            </a:r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384"/>
            <a:ext cx="5021883" cy="48006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9188051" y="5319373"/>
            <a:ext cx="2755755" cy="13238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880" y="5133975"/>
            <a:ext cx="5114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1728" y="0"/>
            <a:ext cx="6960272" cy="4088390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>
            <a:off x="4450976" y="3832412"/>
            <a:ext cx="457200" cy="1882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528125" y="5244738"/>
            <a:ext cx="699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8388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748" y="0"/>
            <a:ext cx="10515600" cy="1267097"/>
          </a:xfrm>
        </p:spPr>
        <p:txBody>
          <a:bodyPr>
            <a:normAutofit/>
          </a:bodyPr>
          <a:lstStyle/>
          <a:p>
            <a:r>
              <a:rPr lang="cs-CZ" dirty="0"/>
              <a:t>Přídavné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/>
              <a:t>desky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(FRDM)	</a:t>
            </a:r>
            <a:r>
              <a:rPr lang="cs-CZ" dirty="0"/>
              <a:t>			       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C9E7-A7AE-45A2-ABE2-D8EAAF864B97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1375" y="2578893"/>
            <a:ext cx="4733715" cy="34254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82081"/>
            <a:ext cx="5286375" cy="32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4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749" y="0"/>
            <a:ext cx="10515600" cy="1267097"/>
          </a:xfrm>
        </p:spPr>
        <p:txBody>
          <a:bodyPr/>
          <a:lstStyle/>
          <a:p>
            <a:r>
              <a:rPr lang="cs-CZ" dirty="0"/>
              <a:t>Nárazník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2" y="2833246"/>
            <a:ext cx="5677021" cy="40247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89" y="0"/>
            <a:ext cx="5565036" cy="34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3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749" y="0"/>
            <a:ext cx="10515600" cy="1267097"/>
          </a:xfrm>
        </p:spPr>
        <p:txBody>
          <a:bodyPr/>
          <a:lstStyle/>
          <a:p>
            <a:r>
              <a:rPr lang="cs-CZ" dirty="0"/>
              <a:t>Nárazník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2" y="2833246"/>
            <a:ext cx="5677021" cy="40247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89" y="0"/>
            <a:ext cx="5565036" cy="34482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3906" y="2945623"/>
            <a:ext cx="2580952" cy="3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428" y="1"/>
            <a:ext cx="10515600" cy="1254034"/>
          </a:xfrm>
        </p:spPr>
        <p:txBody>
          <a:bodyPr/>
          <a:lstStyle/>
          <a:p>
            <a:r>
              <a:rPr lang="cs-CZ" dirty="0"/>
              <a:t>Realizace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9075" y="229370"/>
            <a:ext cx="6731489" cy="66286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7081">
            <a:off x="2726087" y="172280"/>
            <a:ext cx="6548753" cy="67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38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748" y="0"/>
            <a:ext cx="10515600" cy="126709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412920"/>
            <a:ext cx="10515600" cy="313666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detekce nárazu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indikace překážky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orientace v prostředí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oddělení uživatelského programu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ochrana před nárazy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účast na složitějších soutěžích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open-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ADC9E7-A7AE-45A2-ABE2-D8EAAF864B97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5608" y="0"/>
            <a:ext cx="45339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2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748" y="0"/>
            <a:ext cx="10515600" cy="126709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412920"/>
            <a:ext cx="10515600" cy="313666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detekce nárazu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indikace překážky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orientace v prostředí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oddělení uživatelského programu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ochrana před nárazy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účast na složitějších soutěžích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open-source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ADC9E7-A7AE-45A2-ABE2-D8EAAF864B97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6" name="Picture 2" descr="Výsledek obrázku pro robotár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42" y="5061118"/>
            <a:ext cx="3221288" cy="7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logo jihomoravský kra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32" y="4329760"/>
            <a:ext cx="3480172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ýsledek obrázku pro jc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9" y="4516001"/>
            <a:ext cx="3511337" cy="1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79262" y="5973471"/>
            <a:ext cx="1169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Děkuji JCMM konzultantům Jaroslavu Páralovi, Jakubovi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Streitovi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Jiřímu Váchovi.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0" y="346000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5608" y="0"/>
            <a:ext cx="4533900" cy="29146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40871" y="2481943"/>
            <a:ext cx="1655595" cy="162110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9738511" y="3987974"/>
            <a:ext cx="245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https://goo.gl/Uqgpov</a:t>
            </a:r>
          </a:p>
        </p:txBody>
      </p:sp>
    </p:spTree>
    <p:extLst>
      <p:ext uri="{BB962C8B-B14F-4D97-AF65-F5344CB8AC3E}">
        <p14:creationId xmlns:p14="http://schemas.microsoft.com/office/powerpoint/2010/main" val="95042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pololu 3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457"/>
            <a:ext cx="4662687" cy="37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0749" y="447980"/>
            <a:ext cx="2302264" cy="1138206"/>
          </a:xfrm>
        </p:spPr>
        <p:txBody>
          <a:bodyPr>
            <a:normAutofit/>
          </a:bodyPr>
          <a:lstStyle/>
          <a:p>
            <a:r>
              <a:rPr lang="cs-CZ" dirty="0"/>
              <a:t>Cíl práce</a:t>
            </a:r>
          </a:p>
        </p:txBody>
      </p:sp>
      <p:sp>
        <p:nvSpPr>
          <p:cNvPr id="5" name="Šipka doprava se zářezem 4"/>
          <p:cNvSpPr/>
          <p:nvPr/>
        </p:nvSpPr>
        <p:spPr>
          <a:xfrm rot="1819497">
            <a:off x="4532810" y="3135086"/>
            <a:ext cx="2024743" cy="104502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583" y="3108960"/>
            <a:ext cx="6026417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785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Soutěžní disciplíny</a:t>
            </a:r>
          </a:p>
        </p:txBody>
      </p:sp>
      <p:pic>
        <p:nvPicPr>
          <p:cNvPr id="7" name="Picture 6" descr="http://robotikabrno.cz/galleries/69/img/dsc_8776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464" y="1306285"/>
            <a:ext cx="7830000" cy="5206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90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Soutěžní disciplíny</a:t>
            </a:r>
          </a:p>
        </p:txBody>
      </p:sp>
      <p:pic>
        <p:nvPicPr>
          <p:cNvPr id="12292" name="Picture 4" descr="http://robotikabrno.cz/galleries/37/img/dsc_0691.jpg"/>
          <p:cNvPicPr>
            <a:picLocks noChangeAspect="1" noChangeArrowheads="1"/>
          </p:cNvPicPr>
          <p:nvPr/>
        </p:nvPicPr>
        <p:blipFill>
          <a:blip r:embed="rId2" cstate="print">
            <a:lum bright="21000" contrast="36000"/>
          </a:blip>
          <a:srcRect/>
          <a:stretch>
            <a:fillRect/>
          </a:stretch>
        </p:blipFill>
        <p:spPr bwMode="auto">
          <a:xfrm>
            <a:off x="2259874" y="1338442"/>
            <a:ext cx="7828645" cy="5206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90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261"/>
            <a:ext cx="6280126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6487" y="-35261"/>
            <a:ext cx="6626280" cy="1325563"/>
          </a:xfrm>
        </p:spPr>
        <p:txBody>
          <a:bodyPr>
            <a:normAutofit/>
          </a:bodyPr>
          <a:lstStyle/>
          <a:p>
            <a:r>
              <a:rPr lang="cs-CZ" dirty="0"/>
              <a:t>Řídící a uživatelský procesor</a:t>
            </a:r>
          </a:p>
        </p:txBody>
      </p:sp>
      <p:cxnSp>
        <p:nvCxnSpPr>
          <p:cNvPr id="8" name="Spojnice: pravoúhlá 7"/>
          <p:cNvCxnSpPr>
            <a:cxnSpLocks/>
          </p:cNvCxnSpPr>
          <p:nvPr/>
        </p:nvCxnSpPr>
        <p:spPr>
          <a:xfrm flipV="1">
            <a:off x="4213084" y="2586446"/>
            <a:ext cx="3611567" cy="1181991"/>
          </a:xfrm>
          <a:prstGeom prst="bentConnector3">
            <a:avLst>
              <a:gd name="adj1" fmla="val 61574"/>
            </a:avLst>
          </a:prstGeom>
          <a:ln w="1016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225" y="1239143"/>
            <a:ext cx="3227839" cy="31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4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275" y="122237"/>
            <a:ext cx="10515600" cy="1325563"/>
          </a:xfrm>
        </p:spPr>
        <p:txBody>
          <a:bodyPr/>
          <a:lstStyle/>
          <a:p>
            <a:r>
              <a:rPr lang="cs-CZ" dirty="0"/>
              <a:t>Napájení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83" y="1285740"/>
            <a:ext cx="10913932" cy="469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872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275" y="122237"/>
            <a:ext cx="10515600" cy="1325563"/>
          </a:xfrm>
        </p:spPr>
        <p:txBody>
          <a:bodyPr/>
          <a:lstStyle/>
          <a:p>
            <a:r>
              <a:rPr lang="cs-CZ" dirty="0"/>
              <a:t>Napájení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83" y="1285740"/>
            <a:ext cx="10913932" cy="469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9578" y="-1"/>
            <a:ext cx="2512422" cy="32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495"/>
            <a:ext cx="12192000" cy="609970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005387" y="0"/>
            <a:ext cx="218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+mj-lt"/>
                <a:ea typeface="+mj-ea"/>
                <a:cs typeface="+mj-cs"/>
              </a:rPr>
              <a:t>Napájení</a:t>
            </a:r>
          </a:p>
        </p:txBody>
      </p:sp>
    </p:spTree>
    <p:extLst>
      <p:ext uri="{BB962C8B-B14F-4D97-AF65-F5344CB8AC3E}">
        <p14:creationId xmlns:p14="http://schemas.microsoft.com/office/powerpoint/2010/main" val="178684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307" y="2124364"/>
            <a:ext cx="8577187" cy="47336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8252" y="200561"/>
            <a:ext cx="2603100" cy="24855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747" y="1"/>
            <a:ext cx="10515600" cy="1254034"/>
          </a:xfrm>
        </p:spPr>
        <p:txBody>
          <a:bodyPr/>
          <a:lstStyle/>
          <a:p>
            <a:r>
              <a:rPr lang="cs-CZ" dirty="0"/>
              <a:t>Určení polohy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dirty="0"/>
              <a:t> Enkodér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0694" y="200561"/>
            <a:ext cx="2744426" cy="26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858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116</Words>
  <Application>Microsoft Office PowerPoint</Application>
  <PresentationFormat>Širokoúhlá obrazovka</PresentationFormat>
  <Paragraphs>50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Nadstavbová deska pro robota Pololu 3pi</vt:lpstr>
      <vt:lpstr>Cíl práce</vt:lpstr>
      <vt:lpstr>Soutěžní disciplíny</vt:lpstr>
      <vt:lpstr>Soutěžní disciplíny</vt:lpstr>
      <vt:lpstr>Řídící a uživatelský procesor</vt:lpstr>
      <vt:lpstr>Napájení</vt:lpstr>
      <vt:lpstr>Napájení</vt:lpstr>
      <vt:lpstr>Prezentace aplikace PowerPoint</vt:lpstr>
      <vt:lpstr>Určení polohy → Enkodér</vt:lpstr>
      <vt:lpstr>Určení polohy → IMU</vt:lpstr>
      <vt:lpstr>Orientace v okolí → IR senzor</vt:lpstr>
      <vt:lpstr>Prezentace aplikace PowerPoint</vt:lpstr>
      <vt:lpstr>Indukční senzor</vt:lpstr>
      <vt:lpstr>Přídavné desky</vt:lpstr>
      <vt:lpstr>Nárazník</vt:lpstr>
      <vt:lpstr>Nárazník</vt:lpstr>
      <vt:lpstr>Realizace</vt:lpstr>
      <vt:lpstr>Závěr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Nadstavbová deska pro robota Pololu 3pi</dc:title>
  <dc:creator>Petr</dc:creator>
  <cp:lastModifiedBy>Petr</cp:lastModifiedBy>
  <cp:revision>65</cp:revision>
  <dcterms:created xsi:type="dcterms:W3CDTF">2017-04-01T09:58:42Z</dcterms:created>
  <dcterms:modified xsi:type="dcterms:W3CDTF">2017-06-15T19:46:36Z</dcterms:modified>
</cp:coreProperties>
</file>